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309E-F071-4EBB-A0C4-B4CCF2C3692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4B60-1232-416E-B544-C2DB6F19A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2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7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6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6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6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Sanjoy Pal</dc:creator>
  <cp:lastModifiedBy>Dr. Sanjoy Pal</cp:lastModifiedBy>
  <cp:revision>1</cp:revision>
  <dcterms:created xsi:type="dcterms:W3CDTF">2020-07-03T00:53:49Z</dcterms:created>
  <dcterms:modified xsi:type="dcterms:W3CDTF">2020-07-03T00:56:03Z</dcterms:modified>
</cp:coreProperties>
</file>